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57" r:id="rId4"/>
    <p:sldId id="258" r:id="rId5"/>
    <p:sldId id="259" r:id="rId6"/>
    <p:sldId id="260" r:id="rId7"/>
    <p:sldId id="277" r:id="rId8"/>
    <p:sldId id="261" r:id="rId9"/>
    <p:sldId id="265" r:id="rId10"/>
    <p:sldId id="278" r:id="rId11"/>
    <p:sldId id="262" r:id="rId12"/>
    <p:sldId id="263" r:id="rId13"/>
    <p:sldId id="264" r:id="rId14"/>
    <p:sldId id="266" r:id="rId15"/>
    <p:sldId id="268" r:id="rId16"/>
    <p:sldId id="267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5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3485-0353-4C82-BB47-9DCA92982238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8B47C-9388-4036-9281-EDF07EA23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8B47C-9388-4036-9281-EDF07EA2343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1447800"/>
            <a:ext cx="411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“Сәулет” мектеп-лицейі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90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2020-2021 оқу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жылының</a:t>
            </a: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оқушылардың жетістіктері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kk-KZ" b="1" dirty="0" smtClean="0">
                <a:solidFill>
                  <a:srgbClr val="FF0000"/>
                </a:solidFill>
              </a:rPr>
              <a:t>“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Туған жер-алтын бесік” өлкетану олимпиадасы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222" y="1447801"/>
            <a:ext cx="177417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24600" y="1371600"/>
          <a:ext cx="1830764" cy="2590799"/>
        </p:xfrm>
        <a:graphic>
          <a:graphicData uri="http://schemas.openxmlformats.org/presentationml/2006/ole">
            <p:oleObj spid="_x0000_s18434" name="Acrobat Document" r:id="rId5" imgW="5667037" imgH="8019948" progId="AcroExch.Document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1524000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Жеңіс Инабат- “Ескерткіштер ел тарихы” номинациясы-І орын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Жетекшісі: Шапиков Н.М.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Жасқайратова Амина, Ахметова Асем-”Бәйге” номинациясы-І орын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Жетекшісі: Курманиязова А.А.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кезең- белсене қатысушысы грамота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5334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«Дарын» қосымша білім орталығы жанындағы облыстық олимпиада резерві мектебінің математика-физика пәнінен жылдық қорытынды жүлдегері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09800" y="2133600"/>
            <a:ext cx="533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Габдушева Индира –ІІІ орын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Суиндикова Анель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–ІІ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орын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3200400"/>
            <a:ext cx="7004674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Республикалық “Абай оқулары”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байқауы</a:t>
            </a: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Аяпбергенова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Дильназ – ІІ орын</a:t>
            </a: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 Булекбаев Ж.Е.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7" name="Picture 2" descr="C:\Users\ШЛ-ПДО\Desktop\ПДО\244bb49a-b9ed-49c4-8bae-1721870d49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648200"/>
            <a:ext cx="21336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38200" y="990600"/>
            <a:ext cx="73152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Аудандық байқау «Менің үй роботым»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Құрмантаев Айдос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Суиндикова Анель –І орын</a:t>
            </a:r>
          </a:p>
          <a:p>
            <a:endParaRPr lang="kk-KZ" sz="1600" dirty="0" smtClean="0"/>
          </a:p>
          <a:p>
            <a:endParaRPr lang="ru-RU" sz="16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905000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 байқау «Мектеп табалдырығынан ғылымға» 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Саркенова Ақбаян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Мухаметжанов Батырхан –ІІІ орын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Жетекші: Шурин Б.Б.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6576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«Менің  кіші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Отаным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ІIІ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республикалық  интеллектуалдық конкурсының аудандық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Ғазез Қасымжомартәлі – І орын Жетекші Шакиров Ғ.А.</a:t>
            </a:r>
          </a:p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Темірболатов Олжас –ІІ орын, Жетекші –Кондудаева Ж.М.</a:t>
            </a:r>
          </a:p>
          <a:p>
            <a:endParaRPr lang="ru-RU" dirty="0"/>
          </a:p>
        </p:txBody>
      </p:sp>
      <p:pic>
        <p:nvPicPr>
          <p:cNvPr id="14338" name="Picture 2" descr="C:\Users\ШЛ-ПДО\Desktop\дипломы 20-21 уч год\20201205_231543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4209" r="2389" b="3413"/>
          <a:stretch>
            <a:fillRect/>
          </a:stretch>
        </p:blipFill>
        <p:spPr bwMode="auto">
          <a:xfrm>
            <a:off x="6705600" y="609600"/>
            <a:ext cx="1634359" cy="1160052"/>
          </a:xfrm>
          <a:prstGeom prst="rect">
            <a:avLst/>
          </a:prstGeom>
          <a:noFill/>
        </p:spPr>
      </p:pic>
      <p:pic>
        <p:nvPicPr>
          <p:cNvPr id="14339" name="Picture 3" descr="C:\Users\ШЛ-ПДО\Desktop\дипломы 20-21 уч год\20201205_231723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b="5814"/>
          <a:stretch>
            <a:fillRect/>
          </a:stretch>
        </p:blipFill>
        <p:spPr bwMode="auto">
          <a:xfrm>
            <a:off x="7315200" y="1905000"/>
            <a:ext cx="1295400" cy="91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6800" y="8382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 «Ұрпақ санасындағы-ұлы арман» байқауы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Вокал аталымы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бойынша-Казыева Газиза –ІІ орын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Қомарғали Ақниет –ІІІ орын.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Жетекші-Рахмет Ж.М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Аспапта орындау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аталымы бойынша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Базарбаева Раушан –І орын, Оралбай Жандос –ІІ орын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Жетекші: Жадаева Р.С.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ШЛ-ПДО\Desktop\дипломы 20-21 уч год\20201205_23173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r="2132" b="5814"/>
          <a:stretch>
            <a:fillRect/>
          </a:stretch>
        </p:blipFill>
        <p:spPr bwMode="auto">
          <a:xfrm>
            <a:off x="1447800" y="4953000"/>
            <a:ext cx="1794724" cy="1295400"/>
          </a:xfrm>
          <a:prstGeom prst="rect">
            <a:avLst/>
          </a:prstGeom>
          <a:noFill/>
        </p:spPr>
      </p:pic>
      <p:pic>
        <p:nvPicPr>
          <p:cNvPr id="16387" name="Picture 3" descr="C:\Users\ШЛ-ПДО\Desktop\дипломы 20-21 уч год\20201205_231741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b="2972"/>
          <a:stretch>
            <a:fillRect/>
          </a:stretch>
        </p:blipFill>
        <p:spPr bwMode="auto">
          <a:xfrm>
            <a:off x="2819400" y="4038600"/>
            <a:ext cx="1828800" cy="1330842"/>
          </a:xfrm>
          <a:prstGeom prst="rect">
            <a:avLst/>
          </a:prstGeom>
          <a:noFill/>
        </p:spPr>
      </p:pic>
      <p:pic>
        <p:nvPicPr>
          <p:cNvPr id="16388" name="Picture 4" descr="C:\Users\ШЛ-ПДО\Desktop\дипломы 20-21 уч год\20201205_231748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b="5814"/>
          <a:stretch>
            <a:fillRect/>
          </a:stretch>
        </p:blipFill>
        <p:spPr bwMode="auto">
          <a:xfrm>
            <a:off x="4553186" y="4953000"/>
            <a:ext cx="1725946" cy="1219200"/>
          </a:xfrm>
          <a:prstGeom prst="rect">
            <a:avLst/>
          </a:prstGeom>
          <a:noFill/>
        </p:spPr>
      </p:pic>
      <p:pic>
        <p:nvPicPr>
          <p:cNvPr id="16389" name="Picture 5" descr="C:\Users\ШЛ-ПДО\Desktop\дипломы 20-21 уч год\20201205_231755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b="4780"/>
          <a:stretch>
            <a:fillRect/>
          </a:stretch>
        </p:blipFill>
        <p:spPr bwMode="auto">
          <a:xfrm>
            <a:off x="5943600" y="4114800"/>
            <a:ext cx="1676400" cy="1197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6961" y="762000"/>
            <a:ext cx="7855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 “БІРЛІК” отбасылық қашықтық көрме-байқауы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6451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Графика номинациясында- Габдуллиндер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отбасы-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орын</a:t>
            </a: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 “Көркіңе сүйсінемін туған жерім” фотобайқау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Есімбек Әсетхан –І орын. Жетекші-Мыңжасова Н.С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  “Ұстаз –ұлағатым” гүл шоқтары байқауы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-ІІ орын. Идрисова Ж.Б</a:t>
            </a:r>
          </a:p>
          <a:p>
            <a:pPr algn="ctr"/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Облыстық “Гүлдене бер мектебім” “Үздік оқу тәжірибе үлескісі”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номинациясы бойынша “Сулет” МЛ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–І орын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ШЛ-ПДО\Desktop\дипломы 20-21 уч год\20201205_23181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488" t="7881" r="4264" b="2713"/>
          <a:stretch>
            <a:fillRect/>
          </a:stretch>
        </p:blipFill>
        <p:spPr bwMode="auto">
          <a:xfrm>
            <a:off x="7162800" y="2590800"/>
            <a:ext cx="1362791" cy="990600"/>
          </a:xfrm>
          <a:prstGeom prst="rect">
            <a:avLst/>
          </a:prstGeom>
          <a:noFill/>
        </p:spPr>
      </p:pic>
      <p:pic>
        <p:nvPicPr>
          <p:cNvPr id="17412" name="Picture 4" descr="C:\Users\ШЛ-ПДО\Desktop\дипломы 20-21 уч год\20201205_233821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6202" t="7623" b="6848"/>
          <a:stretch>
            <a:fillRect/>
          </a:stretch>
        </p:blipFill>
        <p:spPr bwMode="auto">
          <a:xfrm>
            <a:off x="7010400" y="5334000"/>
            <a:ext cx="1524000" cy="104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6961" y="762000"/>
            <a:ext cx="78550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 БЖСМ спортшылар арасында тоғызқұмалақтан жарыс</a:t>
            </a: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Мукашева Гульзира- І орын</a:t>
            </a:r>
          </a:p>
          <a:p>
            <a:pPr algn="ctr">
              <a:lnSpc>
                <a:spcPct val="150000"/>
              </a:lnSpc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Сапаков Марлен –ІІ орын</a:t>
            </a:r>
          </a:p>
          <a:p>
            <a:pPr algn="ctr">
              <a:lnSpc>
                <a:spcPct val="150000"/>
              </a:lnSpc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Ыдырыс Асылжан –ІІІ орын</a:t>
            </a:r>
          </a:p>
          <a:p>
            <a:pPr algn="ctr">
              <a:lnSpc>
                <a:spcPct val="150000"/>
              </a:lnSpc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Есімбек Әсетхан –ІІІ орын</a:t>
            </a:r>
          </a:p>
          <a:p>
            <a:pPr algn="ctr"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 Исламгалиев А.М.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645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838200"/>
            <a:ext cx="7162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Облыстық “Батыс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Voice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отбасылық караоке байқауы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Алжекеновтар отбасы –сертификат</a:t>
            </a: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Облыстық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“Табиғат балалар көзімен”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викторина-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Қожаберген Шаттыгуль-сертификат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 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«Қызықты жануар әлемі » брейн-ринг 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Баймағамбетов Қайсар-Алғыс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</a:t>
            </a: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Жұлдыз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болғым келеді” І Республикалық  онлайн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байқауы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Максотов Диас –Бас жүлде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ШЛ-ПДО\Desktop\дипломы 20-21 уч год\20201205_23182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6331" b="4780"/>
          <a:stretch>
            <a:fillRect/>
          </a:stretch>
        </p:blipFill>
        <p:spPr bwMode="auto">
          <a:xfrm>
            <a:off x="6705600" y="1143000"/>
            <a:ext cx="1828800" cy="1219200"/>
          </a:xfrm>
          <a:prstGeom prst="rect">
            <a:avLst/>
          </a:prstGeom>
          <a:noFill/>
        </p:spPr>
      </p:pic>
      <p:pic>
        <p:nvPicPr>
          <p:cNvPr id="6" name="Picture 5" descr="C:\Users\ШЛ-ПДО\Desktop\дипломы 20-21 уч год\20201205_233930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 l="5039" t="3230" b="6848"/>
          <a:stretch>
            <a:fillRect/>
          </a:stretch>
        </p:blipFill>
        <p:spPr bwMode="auto">
          <a:xfrm>
            <a:off x="6705600" y="2971800"/>
            <a:ext cx="1806903" cy="1066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00200" y="480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Республикалық “Ақ бота” интеллектуалдық марафоны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362200"/>
            <a:ext cx="441996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19400" y="1600200"/>
            <a:ext cx="34473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Арсен Дамир –ІІІ орын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ECOSTAN-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САЯХАТ” экологиялық байқау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2954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Аудандық кезең</a:t>
            </a: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“Менің кіші Отанымның жабайы табиғаты” номинациясында-</a:t>
            </a: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Мухангалиев Темирлан-ІІ орын</a:t>
            </a: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Жетекшісі-Садыкова А.Д.</a:t>
            </a: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“Ғаламшарға өмір сыйла!”номинациясында-</a:t>
            </a: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Есекенова Дильназ- І орын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Облыстық кезең</a:t>
            </a: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Есекенова Дильназ-ІІ орын</a:t>
            </a: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Жетекшісі: Сиражева А.С.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4267200"/>
            <a:ext cx="7391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 «Туған өлке ғажайыптары» тақырыбындағы ақпараттық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жарыс</a:t>
            </a: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Байдушева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Амина- І орын</a:t>
            </a: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Жетекшісі: Сиражева А.С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 ауыл </a:t>
            </a: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мектептерінің 5-6 сынып арасындығы “Мың бала” ұлттық олимпиадасының жеңімпаздары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1524000" cy="18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267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91000"/>
            <a:ext cx="1600200" cy="18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429000"/>
            <a:ext cx="1577876" cy="19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219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505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90800" y="1752600"/>
            <a:ext cx="33069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Казыева Газиза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Бисенгалиева Ақдиана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Хамит Ернұр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Қожаберген Шаттыгуль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Төлеген Аягөз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Еркін Шапағат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62000" y="533400"/>
            <a:ext cx="7620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Облыстық А. Тайманов атындағы  «Ақ желкен» математикалық регатасы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5-6 сыныптар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Батрашева Дина- І орын,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Тліпберген Гүлім – ІІ орын. Жетекшілер:  Жанекенова Б.Ж.  Тулешева А.С.</a:t>
            </a:r>
          </a:p>
          <a:p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7-8 сыныптар 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Хамит Ернұр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Нарушев Арлан- І орын.  Жетекші  Айсагалиев А.С.</a:t>
            </a:r>
          </a:p>
          <a:p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9-11 сыныптар 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Ғазез Қасымжомартәлі –ІІІ орын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Жаксылыкова Жасмин-І орын. Жетекші Құрманиязова М.Қ. Тулешева А.С.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00100" y="27813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008918" y="4610831"/>
            <a:ext cx="1481507" cy="19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527300" y="4635500"/>
            <a:ext cx="1447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140200" y="4622800"/>
            <a:ext cx="152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019800" y="4800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5191125" y="2962275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6858000" y="30480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3609975" y="2867025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1955800" y="2870200"/>
            <a:ext cx="152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7620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Қолданбалы лингвистика пәні бойынша республикалық олимпиаданың аудандық кезеңі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5000" y="1371600"/>
            <a:ext cx="563880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сынып   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Нарушев Арлан-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орын,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Макимова Дилляра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ІІ орын. Жетекшілер  Айсагалиев А.С. Суханова М.И. Есеркенова С.Т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сынып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Шангереев Қасымхан-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Жетекші:  Тулешева А.С. Шукурова Г.К.  Есеркенова С.Т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 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Каунышкалиева Арузия – І орын, Мұрат  Армат-ІІ орын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Ғазез Қасымжомартәлі –ІІІ орын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Жетекшілер Құрманиязова М.Қ. Самиғолин А.С. Дошманова Г.Х. Имангалиева Л.А. Суханова М.И.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486400"/>
            <a:ext cx="16256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562600"/>
            <a:ext cx="1295399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90600" y="46482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Қолданбалы лингвистика пәні бойынша республикалық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олимпиаданың облыстық кезеңі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9800" y="5410200"/>
            <a:ext cx="4638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сынып 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Каунышкалиева Арузия –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ІІІорын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5867400"/>
            <a:ext cx="375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сынып   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Нарушев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Арлан-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20" name="Picture 4" descr="C:\Users\ШЛ-ПДО\Desktop\дипломы 20-21 уч год\20201205_231933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533400" y="3505200"/>
            <a:ext cx="1219200" cy="914400"/>
          </a:xfrm>
          <a:prstGeom prst="rect">
            <a:avLst/>
          </a:prstGeom>
          <a:noFill/>
        </p:spPr>
      </p:pic>
      <p:pic>
        <p:nvPicPr>
          <p:cNvPr id="9221" name="Picture 5" descr="C:\Users\ШЛ-ПДО\Desktop\дипломы 20-21 уч год\20201205_231941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t="3747" b="5297"/>
          <a:stretch>
            <a:fillRect/>
          </a:stretch>
        </p:blipFill>
        <p:spPr bwMode="auto">
          <a:xfrm>
            <a:off x="7162800" y="3352800"/>
            <a:ext cx="1447800" cy="914400"/>
          </a:xfrm>
          <a:prstGeom prst="rect">
            <a:avLst/>
          </a:prstGeom>
          <a:noFill/>
        </p:spPr>
      </p:pic>
      <p:pic>
        <p:nvPicPr>
          <p:cNvPr id="9222" name="Picture 6" descr="C:\Users\ШЛ-ПДО\Desktop\дипломы 20-21 уч год\20201205_231950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l="3682" t="8656" r="3101" b="6331"/>
          <a:stretch>
            <a:fillRect/>
          </a:stretch>
        </p:blipFill>
        <p:spPr bwMode="auto">
          <a:xfrm>
            <a:off x="7239000" y="2286000"/>
            <a:ext cx="1367199" cy="935153"/>
          </a:xfrm>
          <a:prstGeom prst="rect">
            <a:avLst/>
          </a:prstGeom>
          <a:noFill/>
        </p:spPr>
      </p:pic>
      <p:pic>
        <p:nvPicPr>
          <p:cNvPr id="9223" name="Picture 7" descr="C:\Users\ШЛ-ПДО\Desktop\дипломы 20-21 уч год\20201205_231959.jp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 l="2132" t="7106" r="3101" b="5556"/>
          <a:stretch>
            <a:fillRect/>
          </a:stretch>
        </p:blipFill>
        <p:spPr bwMode="auto">
          <a:xfrm>
            <a:off x="7315200" y="1219200"/>
            <a:ext cx="1371600" cy="948059"/>
          </a:xfrm>
          <a:prstGeom prst="rect">
            <a:avLst/>
          </a:prstGeom>
          <a:noFill/>
        </p:spPr>
      </p:pic>
      <p:pic>
        <p:nvPicPr>
          <p:cNvPr id="9224" name="Picture 8" descr="C:\Users\ШЛ-ПДО\Desktop\дипломы 20-21 уч год\20201205_232005.jpg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 t="7106" r="2132" b="5556"/>
          <a:stretch>
            <a:fillRect/>
          </a:stretch>
        </p:blipFill>
        <p:spPr bwMode="auto">
          <a:xfrm>
            <a:off x="533400" y="2362200"/>
            <a:ext cx="1295400" cy="990600"/>
          </a:xfrm>
          <a:prstGeom prst="rect">
            <a:avLst/>
          </a:prstGeom>
          <a:noFill/>
        </p:spPr>
      </p:pic>
      <p:pic>
        <p:nvPicPr>
          <p:cNvPr id="9225" name="Picture 9" descr="C:\Users\ШЛ-ПДО\Desktop\дипломы 20-21 уч год\20201205_232017.jpg"/>
          <p:cNvPicPr>
            <a:picLocks noChangeAspect="1" noChangeArrowheads="1"/>
          </p:cNvPicPr>
          <p:nvPr/>
        </p:nvPicPr>
        <p:blipFill>
          <a:blip r:embed="rId10" cstate="print">
            <a:lum bright="20000"/>
          </a:blip>
          <a:srcRect t="4264" r="3295" b="7106"/>
          <a:stretch>
            <a:fillRect/>
          </a:stretch>
        </p:blipFill>
        <p:spPr bwMode="auto">
          <a:xfrm>
            <a:off x="533400" y="1295400"/>
            <a:ext cx="1295400" cy="995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200" y="7620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Жаратылыстану-математика циклы пәндері бойынша  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Әл-Фараби атындағы қашықтықтан халықаралық олимпиадасы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" y="19812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 пәні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бойынша-Мұрат Армат –ІІ орын.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Жетекші Дуйсенова А.С.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пәні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бойынша- Ғазез Қасымжомартәлі –ІІІ орын, Тагаева Айымгуль-ІІІ орын. Жетекшілер: Құрманиязова М.Қ. Самиғолин А.С.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 пәні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бойынша- Жасқайратова Амина –ІІ орын, Ахметова Асем-ІІІ орын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t="10000" b="12222"/>
          <a:stretch>
            <a:fillRect/>
          </a:stretch>
        </p:blipFill>
        <p:spPr bwMode="auto">
          <a:xfrm>
            <a:off x="838200" y="4267200"/>
            <a:ext cx="129863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 t="10000" b="11875"/>
          <a:stretch>
            <a:fillRect/>
          </a:stretch>
        </p:blipFill>
        <p:spPr bwMode="auto">
          <a:xfrm>
            <a:off x="2057399" y="4267200"/>
            <a:ext cx="149439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 t="10625" b="11250"/>
          <a:stretch>
            <a:fillRect/>
          </a:stretch>
        </p:blipFill>
        <p:spPr bwMode="auto">
          <a:xfrm>
            <a:off x="3505200" y="4267200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 t="10000" b="12500"/>
          <a:stretch>
            <a:fillRect/>
          </a:stretch>
        </p:blipFill>
        <p:spPr bwMode="auto">
          <a:xfrm>
            <a:off x="4800600" y="4267200"/>
            <a:ext cx="138266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/>
          <a:srcRect t="10625" b="8750"/>
          <a:stretch>
            <a:fillRect/>
          </a:stretch>
        </p:blipFill>
        <p:spPr bwMode="auto">
          <a:xfrm>
            <a:off x="6172199" y="4267200"/>
            <a:ext cx="13822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9200" y="685800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облыстық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Апельсин-2020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физика техникалық  турнирі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76962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Үздік физик-теоретик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туры 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Ғазез Қасымжомартәлі –ІІІ орын , 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Макимова Дильназ –ІІІ орын. 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Үздік физик-экспериментатор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туры 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Кенжетаева Дильназ ІІ орын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Үздік физик-эрудит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Ғазез Қасымжомартәлі – ІІ орын ,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Макимова Дильназ –ІІІ орын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Жетекші: Дуйсенова А.С.</a:t>
            </a:r>
          </a:p>
          <a:p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 rot="5400000">
            <a:off x="1034864" y="3647030"/>
            <a:ext cx="1410946" cy="19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 rot="5400000">
            <a:off x="6717335" y="4865065"/>
            <a:ext cx="127192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 rot="5400000">
            <a:off x="2917519" y="3635681"/>
            <a:ext cx="1295400" cy="179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 rot="5400000">
            <a:off x="4800598" y="3657601"/>
            <a:ext cx="1219201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 rot="5400000">
            <a:off x="2922032" y="4850368"/>
            <a:ext cx="1318735" cy="182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 rot="5400000">
            <a:off x="6655832" y="3707368"/>
            <a:ext cx="13187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 rot="5400000">
            <a:off x="4744611" y="4932789"/>
            <a:ext cx="12549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>
            <a:lum bright="-10000"/>
          </a:blip>
          <a:srcRect/>
          <a:stretch>
            <a:fillRect/>
          </a:stretch>
        </p:blipFill>
        <p:spPr bwMode="auto">
          <a:xfrm rot="5400000">
            <a:off x="1103858" y="4873436"/>
            <a:ext cx="137368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Республикалық жалпы пәндер бойынша 5-6 сынып оқушылары арасындағы олимпиаданың аудандық кезеңі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1084" y="942916"/>
            <a:ext cx="142863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79919" y="4016681"/>
            <a:ext cx="1295401" cy="179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2984" y="2733618"/>
            <a:ext cx="142863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743699" y="2933701"/>
            <a:ext cx="13716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705599" y="1981201"/>
            <a:ext cx="14478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70458" y="1791742"/>
            <a:ext cx="1373683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819901" y="876299"/>
            <a:ext cx="12953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542984" y="4791017"/>
            <a:ext cx="142863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570055" y="3773345"/>
            <a:ext cx="1371600" cy="190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362200" y="1295400"/>
            <a:ext cx="47356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Закариянов Шерхан- математика-ІІІ орын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Жетекшісі: Жанекенова Б.Ж.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Тілепберген Гүлім- математика –І орын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Жетекшісі: Тулешева А.С.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Есен Кәусәр- қазақ тілі-ІІІ орын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Жетекшісі. Күлшариева Б.С.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Ғиниятқызы Гүлбақыт-қазақ тілі – ІІ орын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Жетекшісі:Бисекеш Г.Т.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Төлеген Айгерім-ағылшын тілі-ІІ орын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Жетекшісі-Имангалиева Л.А.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Асқар Ақбота-жаратылыстану- ІІІ орын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Жетекшісі:Муратова Н.Б.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Мусенов Нұршат-жаратылыстану-ІІ орын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Жетекшісі:Сабитова А.А.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Есімбек Әсетхан-Қазақстан тарихы-ІІ орын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Жетешісі: Кондудаева Ж.М.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Изгалиева Назым-Орыс тілі-ІІ орын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Жетекшісі: Шукурова Г.К.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457200"/>
            <a:ext cx="53743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Аудандық ғылыми жобалар байқауы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8077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Қолданбалы математика-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Мақсот Райымбек- ІІІ орын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Тасбай Дана, Үмбеталі Ернур-ІІ орын Жетекші Жанекенова Б.Ж.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Саркенова Ақбаян – І орын. Жетекші Дуйсенова А.С.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 және ғарыш туралы ғылым-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Макимова Дилляра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Орынғали Арыстан-І орын Мухамбетжан Батырхан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Утешкалиев Али- ІІ орын 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Құрмантаев Айдос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Суиндикова Анель- ІІІ орын . Жетекші –Шурин Б.Б.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-Ислямгалиева Дильнур- І орын.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Жетекші- Құрманиязова А.А.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Қоршаған ортаны қорғау және адам денсаулығын сақтау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Жасқайратова Амина- ІІ орын. Жетекші-Сабитова А.А.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Өлкетану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Қалап Әділжан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Суиндикова Анель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Мухангалиев Темирлан-ІІ орын.        Жетекші-Айтжанов Ж.Х.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C:\Users\ШЛ-ПДО\Desktop\дипломы 20-21 уч год\20201205_231556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3509" b="5263"/>
          <a:stretch>
            <a:fillRect/>
          </a:stretch>
        </p:blipFill>
        <p:spPr bwMode="auto">
          <a:xfrm>
            <a:off x="609600" y="5334000"/>
            <a:ext cx="1447800" cy="990600"/>
          </a:xfrm>
          <a:prstGeom prst="rect">
            <a:avLst/>
          </a:prstGeom>
          <a:noFill/>
        </p:spPr>
      </p:pic>
      <p:pic>
        <p:nvPicPr>
          <p:cNvPr id="15363" name="Picture 3" descr="C:\Users\ШЛ-ПДО\Desktop\дипломы 20-21 уч год\20201205_231606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733800" y="5410200"/>
            <a:ext cx="1524000" cy="971550"/>
          </a:xfrm>
          <a:prstGeom prst="rect">
            <a:avLst/>
          </a:prstGeom>
          <a:noFill/>
        </p:spPr>
      </p:pic>
      <p:pic>
        <p:nvPicPr>
          <p:cNvPr id="15364" name="Picture 4" descr="C:\Users\ШЛ-ПДО\Desktop\дипломы 20-21 уч год\20201205_231617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b="8333"/>
          <a:stretch>
            <a:fillRect/>
          </a:stretch>
        </p:blipFill>
        <p:spPr bwMode="auto">
          <a:xfrm>
            <a:off x="5334000" y="5334000"/>
            <a:ext cx="1447800" cy="995362"/>
          </a:xfrm>
          <a:prstGeom prst="rect">
            <a:avLst/>
          </a:prstGeom>
          <a:noFill/>
        </p:spPr>
      </p:pic>
      <p:pic>
        <p:nvPicPr>
          <p:cNvPr id="15365" name="Picture 5" descr="C:\Users\ШЛ-ПДО\Desktop\дипломы 20-21 уч год\20201205_231629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b="10345"/>
          <a:stretch>
            <a:fillRect/>
          </a:stretch>
        </p:blipFill>
        <p:spPr bwMode="auto">
          <a:xfrm>
            <a:off x="6858000" y="4876800"/>
            <a:ext cx="1473200" cy="990600"/>
          </a:xfrm>
          <a:prstGeom prst="rect">
            <a:avLst/>
          </a:prstGeom>
          <a:noFill/>
        </p:spPr>
      </p:pic>
      <p:pic>
        <p:nvPicPr>
          <p:cNvPr id="15366" name="Picture 6" descr="C:\Users\ШЛ-ПДО\Desktop\дипломы 20-21 уч год\20201205_231635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t="4780" b="4005"/>
          <a:stretch>
            <a:fillRect/>
          </a:stretch>
        </p:blipFill>
        <p:spPr bwMode="auto">
          <a:xfrm>
            <a:off x="5334000" y="4495800"/>
            <a:ext cx="1448016" cy="990600"/>
          </a:xfrm>
          <a:prstGeom prst="rect">
            <a:avLst/>
          </a:prstGeom>
          <a:noFill/>
        </p:spPr>
      </p:pic>
      <p:pic>
        <p:nvPicPr>
          <p:cNvPr id="15367" name="Picture 7" descr="C:\Users\ШЛ-ПДО\Desktop\дипломы 20-21 уч год\20201205_231643.jp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 l="3295" t="7106" b="4780"/>
          <a:stretch>
            <a:fillRect/>
          </a:stretch>
        </p:blipFill>
        <p:spPr bwMode="auto">
          <a:xfrm>
            <a:off x="3733800" y="4495800"/>
            <a:ext cx="1524000" cy="1041451"/>
          </a:xfrm>
          <a:prstGeom prst="rect">
            <a:avLst/>
          </a:prstGeom>
          <a:noFill/>
        </p:spPr>
      </p:pic>
      <p:pic>
        <p:nvPicPr>
          <p:cNvPr id="15368" name="Picture 8" descr="C:\Users\ШЛ-ПДО\Desktop\дипломы 20-21 уч год\20201205_231652.jp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 t="5814" r="2713" b="6331"/>
          <a:stretch>
            <a:fillRect/>
          </a:stretch>
        </p:blipFill>
        <p:spPr bwMode="auto">
          <a:xfrm>
            <a:off x="2209800" y="5486400"/>
            <a:ext cx="1447800" cy="914400"/>
          </a:xfrm>
          <a:prstGeom prst="rect">
            <a:avLst/>
          </a:prstGeom>
          <a:noFill/>
        </p:spPr>
      </p:pic>
      <p:pic>
        <p:nvPicPr>
          <p:cNvPr id="15369" name="Picture 9" descr="C:\Users\ШЛ-ПДО\Desktop\дипломы 20-21 уч год\20201205_231659.jpg"/>
          <p:cNvPicPr>
            <a:picLocks noChangeAspect="1" noChangeArrowheads="1"/>
          </p:cNvPicPr>
          <p:nvPr/>
        </p:nvPicPr>
        <p:blipFill>
          <a:blip r:embed="rId10" cstate="print">
            <a:lum bright="20000"/>
          </a:blip>
          <a:srcRect t="4910" r="2519" b="5168"/>
          <a:stretch>
            <a:fillRect/>
          </a:stretch>
        </p:blipFill>
        <p:spPr bwMode="auto">
          <a:xfrm>
            <a:off x="2209800" y="4572000"/>
            <a:ext cx="1447800" cy="1001659"/>
          </a:xfrm>
          <a:prstGeom prst="rect">
            <a:avLst/>
          </a:prstGeom>
          <a:noFill/>
        </p:spPr>
      </p:pic>
      <p:pic>
        <p:nvPicPr>
          <p:cNvPr id="15370" name="Picture 10" descr="C:\Users\ШЛ-ПДО\Desktop\дипломы 20-21 уч год\20201205_231705.jpg"/>
          <p:cNvPicPr>
            <a:picLocks noChangeAspect="1" noChangeArrowheads="1"/>
          </p:cNvPicPr>
          <p:nvPr/>
        </p:nvPicPr>
        <p:blipFill>
          <a:blip r:embed="rId11" cstate="print">
            <a:lum bright="20000"/>
          </a:blip>
          <a:srcRect t="4264" b="6331"/>
          <a:stretch>
            <a:fillRect/>
          </a:stretch>
        </p:blipFill>
        <p:spPr bwMode="auto">
          <a:xfrm>
            <a:off x="533400" y="4572000"/>
            <a:ext cx="1600200" cy="107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, формулы фон для презентации, скачать бесплатно красивые фоны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762000"/>
            <a:ext cx="4675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NIOKZ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олимпиадасы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Өзін-өзі тану пәні бойынша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Серікқали Әдина, Нұрым Айлана, Серікова Динара, Ганиматова Альбина, Юсупова Дильназ  –ІІ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Байдушева Амина-ІІІ орын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Жетекші: Имангалиева Г.Б.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19211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486400" y="4495800"/>
            <a:ext cx="17206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4495800" y="5181600"/>
            <a:ext cx="1600200" cy="113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6629400" y="4114800"/>
            <a:ext cx="17206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1905000" y="4572000"/>
            <a:ext cx="1505596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>
            <a:off x="2577861" y="5334000"/>
            <a:ext cx="16131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940</Words>
  <PresentationFormat>Экран (4:3)</PresentationFormat>
  <Paragraphs>153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Adobe Acrobat Document</vt:lpstr>
      <vt:lpstr>Слайд 1</vt:lpstr>
      <vt:lpstr>Қазақстан Республикасы ауыл мектептерінің 5-6 сынып арасындығы “Мың бала” ұлттық олимпиадасының жеңімпаздары</vt:lpstr>
      <vt:lpstr>Слайд 3</vt:lpstr>
      <vt:lpstr>Слайд 4</vt:lpstr>
      <vt:lpstr>Слайд 5</vt:lpstr>
      <vt:lpstr>Слайд 6</vt:lpstr>
      <vt:lpstr>Республикалық жалпы пәндер бойынша 5-6 сынып оқушылары арасындағы олимпиаданың аудандық кезеңі</vt:lpstr>
      <vt:lpstr>Слайд 8</vt:lpstr>
      <vt:lpstr>Слайд 9</vt:lpstr>
      <vt:lpstr>Аудандық“Туған жер-алтын бесік” өлкетану олимпиадасы</vt:lpstr>
      <vt:lpstr>Слайд 11</vt:lpstr>
      <vt:lpstr>Слайд 12</vt:lpstr>
      <vt:lpstr>Слайд 13</vt:lpstr>
      <vt:lpstr>Слайд 14</vt:lpstr>
      <vt:lpstr>Слайд 15</vt:lpstr>
      <vt:lpstr>Слайд 16</vt:lpstr>
      <vt:lpstr>Республикалық “Ақ бота” интеллектуалдық марафоны</vt:lpstr>
      <vt:lpstr>“ECOSTAN-ға САЯХАТ” экологиялық байқау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ШЛ-ПДО</dc:creator>
  <cp:lastModifiedBy>ШЛ-ПДО</cp:lastModifiedBy>
  <cp:revision>46</cp:revision>
  <dcterms:created xsi:type="dcterms:W3CDTF">2020-11-05T15:08:02Z</dcterms:created>
  <dcterms:modified xsi:type="dcterms:W3CDTF">2020-12-05T20:16:51Z</dcterms:modified>
</cp:coreProperties>
</file>